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18E"/>
    <a:srgbClr val="54D0EC"/>
    <a:srgbClr val="6FB85E"/>
    <a:srgbClr val="99D8E9"/>
    <a:srgbClr val="22195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60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23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09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17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5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23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3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62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6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76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5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FA66-CBD3-4E48-8ED9-BAE4260B364E}" type="datetimeFigureOut">
              <a:rPr lang="hu-HU" smtClean="0"/>
              <a:t>2024. 01. 07.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EED4-89EF-4675-B68F-882F7D312B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58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eet.google.com/zwc-graw-ot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818CF6E-D4A1-48F4-95D8-140C04176D65}"/>
              </a:ext>
            </a:extLst>
          </p:cNvPr>
          <p:cNvSpPr/>
          <p:nvPr/>
        </p:nvSpPr>
        <p:spPr>
          <a:xfrm>
            <a:off x="247650" y="2298909"/>
            <a:ext cx="6455647" cy="75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algn="just"/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Az </a:t>
            </a:r>
            <a:r>
              <a:rPr lang="hu-HU" sz="12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Ökokörön</a:t>
            </a:r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hasznos tippeket osztunk meg egymással, amik hozzásegítenek a környezettudatosabb életmódhoz. </a:t>
            </a:r>
          </a:p>
          <a:p>
            <a:pPr algn="just"/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 </a:t>
            </a:r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következő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alkalommal</a:t>
            </a:r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</a:p>
          <a:p>
            <a:pPr algn="just"/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hu-H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január 8-án is találkozzunk online 20:30-kor!</a:t>
            </a:r>
          </a:p>
          <a:p>
            <a:pPr algn="just"/>
            <a:r>
              <a:rPr lang="hu-H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Ez alkalommal a környezettudatos tisztításról, takarításról beszélgetünk.</a:t>
            </a:r>
          </a:p>
          <a:p>
            <a:pPr algn="just"/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 </a:t>
            </a: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beszélgetésb</a:t>
            </a:r>
            <a:r>
              <a:rPr lang="hu-H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ezen a linken tudtok becsatlakozni:</a:t>
            </a:r>
          </a:p>
          <a:p>
            <a:pPr algn="just"/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hlinkClick r:id="rId2"/>
              </a:rPr>
              <a:t>https://meet.google.com/zwc-graw-otb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További alkalmak időpontjai:</a:t>
            </a: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január 29.,</a:t>
            </a: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február 19., </a:t>
            </a: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március 11., </a:t>
            </a: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április 22., </a:t>
            </a: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május 13., </a:t>
            </a:r>
          </a:p>
          <a:p>
            <a:r>
              <a:rPr lang="hu-HU" sz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május 27.</a:t>
            </a:r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hu-HU" sz="1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hu-HU" sz="1600" b="1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Várunk Szeretettel!</a:t>
            </a:r>
          </a:p>
          <a:p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endParaRPr lang="hu-HU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US" sz="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004AD7F-CABF-4ECC-BBD8-24520FBBBCB8}"/>
              </a:ext>
            </a:extLst>
          </p:cNvPr>
          <p:cNvSpPr/>
          <p:nvPr/>
        </p:nvSpPr>
        <p:spPr>
          <a:xfrm flipH="1" flipV="1">
            <a:off x="-25639" y="-5"/>
            <a:ext cx="7407513" cy="2199508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53ABAC2-810C-4493-A8FE-D788FB468EA0}"/>
              </a:ext>
            </a:extLst>
          </p:cNvPr>
          <p:cNvSpPr/>
          <p:nvPr/>
        </p:nvSpPr>
        <p:spPr>
          <a:xfrm flipV="1">
            <a:off x="-990600" y="-5"/>
            <a:ext cx="7848600" cy="2043146"/>
          </a:xfrm>
          <a:prstGeom prst="triangle">
            <a:avLst>
              <a:gd name="adj" fmla="val 1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DFDD86-7D72-464B-BE4C-5484758CE6DA}"/>
              </a:ext>
            </a:extLst>
          </p:cNvPr>
          <p:cNvSpPr/>
          <p:nvPr/>
        </p:nvSpPr>
        <p:spPr>
          <a:xfrm flipV="1">
            <a:off x="-1977081" y="-5"/>
            <a:ext cx="8835081" cy="1677545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F71C6-9965-4505-8949-E18EFCFC53D5}"/>
              </a:ext>
            </a:extLst>
          </p:cNvPr>
          <p:cNvSpPr/>
          <p:nvPr/>
        </p:nvSpPr>
        <p:spPr>
          <a:xfrm>
            <a:off x="-12822" y="621364"/>
            <a:ext cx="6883639" cy="106558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92300" lvl="5"/>
            <a:endParaRPr lang="hu-HU" sz="3200" b="1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892300" lvl="5"/>
            <a:r>
              <a:rPr lang="hu-HU" sz="3200" b="1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Ökokör</a:t>
            </a:r>
            <a:endParaRPr lang="en-US" sz="3200" b="1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aper cut out of a hand and a sign&#10;&#10;Description automatically generated">
            <a:extLst>
              <a:ext uri="{FF2B5EF4-FFF2-40B4-BE49-F238E27FC236}">
                <a16:creationId xmlns:a16="http://schemas.microsoft.com/office/drawing/2014/main" id="{FB48B682-9575-B6DA-A425-54D766B6D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11" y="744041"/>
            <a:ext cx="2616199" cy="1471612"/>
          </a:xfrm>
          <a:prstGeom prst="rect">
            <a:avLst/>
          </a:prstGeom>
        </p:spPr>
      </p:pic>
      <p:pic>
        <p:nvPicPr>
          <p:cNvPr id="6" name="Picture 5" descr="A logo with text and leaves&#10;&#10;Description automatically generated">
            <a:extLst>
              <a:ext uri="{FF2B5EF4-FFF2-40B4-BE49-F238E27FC236}">
                <a16:creationId xmlns:a16="http://schemas.microsoft.com/office/drawing/2014/main" id="{461A7519-D4DA-A3C4-EA2A-48A4758EE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7" y="6700156"/>
            <a:ext cx="1395413" cy="1500188"/>
          </a:xfrm>
          <a:prstGeom prst="rect">
            <a:avLst/>
          </a:prstGeom>
        </p:spPr>
      </p:pic>
      <p:pic>
        <p:nvPicPr>
          <p:cNvPr id="9" name="Picture 8" descr="A logo of a tree&#10;&#10;Description automatically generated">
            <a:extLst>
              <a:ext uri="{FF2B5EF4-FFF2-40B4-BE49-F238E27FC236}">
                <a16:creationId xmlns:a16="http://schemas.microsoft.com/office/drawing/2014/main" id="{CE5880A8-6D4C-6DAE-BC10-2781D8BBA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50" y="6700156"/>
            <a:ext cx="1395413" cy="1338007"/>
          </a:xfrm>
          <a:prstGeom prst="rect">
            <a:avLst/>
          </a:prstGeom>
        </p:spPr>
      </p:pic>
      <p:pic>
        <p:nvPicPr>
          <p:cNvPr id="14" name="Picture 13" descr="A group of objects on a white surface&#10;&#10;Description automatically generated">
            <a:extLst>
              <a:ext uri="{FF2B5EF4-FFF2-40B4-BE49-F238E27FC236}">
                <a16:creationId xmlns:a16="http://schemas.microsoft.com/office/drawing/2014/main" id="{A4F2EC6E-EC10-66DD-8559-C1840477F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64" y="7607091"/>
            <a:ext cx="2726871" cy="18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77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 Condensed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Patrik Sárdi</dc:creator>
  <cp:lastModifiedBy>Molnár-Füle Gabriella</cp:lastModifiedBy>
  <cp:revision>40</cp:revision>
  <dcterms:created xsi:type="dcterms:W3CDTF">2022-02-04T09:41:50Z</dcterms:created>
  <dcterms:modified xsi:type="dcterms:W3CDTF">2024-01-07T18:09:14Z</dcterms:modified>
</cp:coreProperties>
</file>